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7"/>
  </p:notesMasterIdLst>
  <p:sldIdLst>
    <p:sldId id="256" r:id="rId5"/>
    <p:sldId id="268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</p:sldIdLst>
  <p:sldSz cx="12192000" cy="6858000"/>
  <p:notesSz cx="6858000" cy="91440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72451" autoAdjust="0"/>
  </p:normalViewPr>
  <p:slideViewPr>
    <p:cSldViewPr snapToGrid="0">
      <p:cViewPr varScale="1">
        <p:scale>
          <a:sx n="60" d="100"/>
          <a:sy n="60" d="100"/>
        </p:scale>
        <p:origin x="96" y="5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7330FD-FE36-49F9-9044-6544C8F40483}" type="datetimeFigureOut">
              <a:rPr lang="nl-BE" smtClean="0"/>
              <a:t>13/11/2023</a:t>
            </a:fld>
            <a:endParaRPr lang="nl-BE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4DA911-2F84-42D5-A232-09BCB1C92A74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54721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4DA911-2F84-42D5-A232-09BCB1C92A74}" type="slidenum">
              <a:rPr lang="nl-BE" smtClean="0"/>
              <a:t>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696410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4DA911-2F84-42D5-A232-09BCB1C92A74}" type="slidenum">
              <a:rPr lang="nl-BE" smtClean="0"/>
              <a:t>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910232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4DA911-2F84-42D5-A232-09BCB1C92A74}" type="slidenum">
              <a:rPr lang="nl-BE" smtClean="0"/>
              <a:t>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331751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7844C00-C4B9-BA72-9376-686B021F11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7EEF9CCB-862D-7852-62CC-51688E9EF9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5C954C5-C9D1-0069-E499-FFA31769C9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F72D7-1231-480B-BEF6-5F0308899470}" type="datetimeFigureOut">
              <a:rPr lang="nl-BE" smtClean="0"/>
              <a:t>13/11/2023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4C1F9247-B325-C2EC-F855-4D788DE3E2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D18337D-9A2E-2474-133E-2F067296F7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A526E4-B29C-48FA-BAF6-708E7D96EA0A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593821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611369-0629-3386-0BE3-E2EA7BE97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E25AEDCE-A2AC-32FB-8D89-4A403052AB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2C4CFF0-4384-07D0-AAA0-0CCFC26414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F72D7-1231-480B-BEF6-5F0308899470}" type="datetimeFigureOut">
              <a:rPr lang="nl-BE" smtClean="0"/>
              <a:t>13/11/2023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7A5B51A6-477B-7E3C-1BFD-0838C043F8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4E59D451-F303-526C-38D0-3D67192CE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A526E4-B29C-48FA-BAF6-708E7D96EA0A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291671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4EF6D4AE-E219-EB36-4F93-AA69CDF6543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090C4DE1-5843-DEB3-F635-D48AFB6149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7573B8F1-B0E6-E946-9697-BFA757D31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F72D7-1231-480B-BEF6-5F0308899470}" type="datetimeFigureOut">
              <a:rPr lang="nl-BE" smtClean="0"/>
              <a:t>13/11/2023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38062CF-4DEA-6E41-95A2-5AFF49D507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8539A354-23AC-1DDC-E1A8-A9079A4B5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A526E4-B29C-48FA-BAF6-708E7D96EA0A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471157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7FEAB5F-6275-3B2C-E888-E363F03C8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8E00CC7-E6D1-8687-C968-A5F6F78D6D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10B35B9A-4894-557A-E1DA-88237F135C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F72D7-1231-480B-BEF6-5F0308899470}" type="datetimeFigureOut">
              <a:rPr lang="nl-BE" smtClean="0"/>
              <a:t>13/11/2023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528FB72-2854-CAAA-6382-C563C13CD4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A507FE8-6F21-9364-055C-FDCA4C991A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A526E4-B29C-48FA-BAF6-708E7D96EA0A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353714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3E8A8B-62F2-5F5C-6F7E-994A342392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58A73290-8CB3-AF88-FF17-D8E095D6EF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97D87BAC-876C-A56D-BB41-D0C5BCEECA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F72D7-1231-480B-BEF6-5F0308899470}" type="datetimeFigureOut">
              <a:rPr lang="nl-BE" smtClean="0"/>
              <a:t>13/11/2023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8CB90360-6B19-A2D3-359A-C482DDC851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A4AE57A8-F1FE-D08D-1E0F-659816049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A526E4-B29C-48FA-BAF6-708E7D96EA0A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075238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7DC634-218E-DDA8-6A8A-833C5EBBD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F87C37A-CF24-BC9C-0B90-3124B6D7FD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1229D1CC-E9E2-95FA-8C15-BED2479E17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AD4FCBDC-BC12-FF0C-64B9-2B40DD10E3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F72D7-1231-480B-BEF6-5F0308899470}" type="datetimeFigureOut">
              <a:rPr lang="nl-BE" smtClean="0"/>
              <a:t>13/11/2023</a:t>
            </a:fld>
            <a:endParaRPr lang="nl-BE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BBEEE211-9E86-3074-A17C-549709E9E0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918F71E0-EBB2-9208-4553-2479F45E2C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A526E4-B29C-48FA-BAF6-708E7D96EA0A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361571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0B6289-5061-527C-B6A7-9958DB0869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F450DA16-8D0D-FD31-9B12-F7BB9CC010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2F80A390-D242-7702-51CC-63D81ADD03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6797BBFC-A4AF-7322-9713-0FC3D98AD8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2C18975A-34F4-2742-45C2-EAD02D75827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CB9A965D-9B97-A2D7-2612-8E13F400E9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F72D7-1231-480B-BEF6-5F0308899470}" type="datetimeFigureOut">
              <a:rPr lang="nl-BE" smtClean="0"/>
              <a:t>13/11/2023</a:t>
            </a:fld>
            <a:endParaRPr lang="nl-BE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14EE0156-A83D-20B2-BE3F-F18373A18E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DF3D1AF0-4CA5-36B4-9325-EAC847DF3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A526E4-B29C-48FA-BAF6-708E7D96EA0A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775767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9D40F47-4456-8AF8-E94D-2DEFC59A6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B94B8117-A84C-3589-1B34-B887451EE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F72D7-1231-480B-BEF6-5F0308899470}" type="datetimeFigureOut">
              <a:rPr lang="nl-BE" smtClean="0"/>
              <a:t>13/11/2023</a:t>
            </a:fld>
            <a:endParaRPr lang="nl-BE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B671EB81-C5A2-EA6A-C1EE-E1E5429AA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27B380CE-2E54-8891-FFE8-7CCD7AB41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A526E4-B29C-48FA-BAF6-708E7D96EA0A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45944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12B475D1-2F1B-C2F4-9C76-86983DAABB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F72D7-1231-480B-BEF6-5F0308899470}" type="datetimeFigureOut">
              <a:rPr lang="nl-BE" smtClean="0"/>
              <a:t>13/11/2023</a:t>
            </a:fld>
            <a:endParaRPr lang="nl-BE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44B05A39-BE7A-0306-7ED8-ACE79804D2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1CAD4ED3-A932-6819-2784-B410711B4C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A526E4-B29C-48FA-BAF6-708E7D96EA0A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055408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C65642F-E2A3-A851-6B8B-1CBAED0443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01C5AD6-30EC-303F-FC20-700B35D643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FA2A7F2E-CDEC-1D83-C676-F253F94A96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56AA3A09-E090-A239-EB11-C933D47B62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F72D7-1231-480B-BEF6-5F0308899470}" type="datetimeFigureOut">
              <a:rPr lang="nl-BE" smtClean="0"/>
              <a:t>13/11/2023</a:t>
            </a:fld>
            <a:endParaRPr lang="nl-BE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CDB55626-EE65-3B78-77EF-498A6C3D84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4D5E6789-0697-447A-0434-5D3FE5CF3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A526E4-B29C-48FA-BAF6-708E7D96EA0A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013141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34F91E5-5D68-920F-C28D-F5F407A5D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0332E437-C0D0-42AA-FADE-93535A0237C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BE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0A27CA2C-6AAE-E45D-5F9E-159F3572BC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D18863B8-EC57-B4A9-40D8-339D2518C7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F72D7-1231-480B-BEF6-5F0308899470}" type="datetimeFigureOut">
              <a:rPr lang="nl-BE" smtClean="0"/>
              <a:t>13/11/2023</a:t>
            </a:fld>
            <a:endParaRPr lang="nl-BE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1B355DE1-4279-A199-82D9-57C4623FC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CE719E9E-7D2F-1151-3EE7-B51CA81C9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A526E4-B29C-48FA-BAF6-708E7D96EA0A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06098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2079DC96-E739-58E6-37CD-14C9E5C71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3FEF53F-BEF1-2673-62C6-F93336B8E6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93A97AE6-F465-EE41-5A0D-17F8DB1EBB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0F72D7-1231-480B-BEF6-5F0308899470}" type="datetimeFigureOut">
              <a:rPr lang="nl-BE" smtClean="0"/>
              <a:t>13/11/2023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74F37DA7-DE13-9592-CAC0-26BB68A8EB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A53B874E-253F-D9B0-2608-B00C18B59D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A526E4-B29C-48FA-BAF6-708E7D96EA0A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929675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7B9531-E07B-AE0F-F702-74DB39451C9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>
                <a:solidFill>
                  <a:srgbClr val="C00000"/>
                </a:solidFill>
              </a:rPr>
              <a:t>Planningstool voor Ziekenhuisdienst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2E7E3A17-F2C9-61EB-AB13-3AEB89BCE02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BE" dirty="0">
                <a:solidFill>
                  <a:srgbClr val="C00000"/>
                </a:solidFill>
              </a:rPr>
              <a:t>Stagementors: </a:t>
            </a:r>
            <a:r>
              <a:rPr lang="nl-BE" dirty="0"/>
              <a:t>Van </a:t>
            </a:r>
            <a:r>
              <a:rPr lang="nl-BE" dirty="0" err="1"/>
              <a:t>Vlierberghe</a:t>
            </a:r>
            <a:r>
              <a:rPr lang="nl-BE" dirty="0"/>
              <a:t> Mitch en ⁠Melis Michel</a:t>
            </a:r>
          </a:p>
          <a:p>
            <a:r>
              <a:rPr lang="nl-BE" dirty="0">
                <a:solidFill>
                  <a:srgbClr val="C00000"/>
                </a:solidFill>
              </a:rPr>
              <a:t>Stagebegeleider:</a:t>
            </a:r>
            <a:r>
              <a:rPr lang="nl-BE" dirty="0"/>
              <a:t> Herman Bruno</a:t>
            </a:r>
          </a:p>
          <a:p>
            <a:r>
              <a:rPr lang="nl-BE" dirty="0">
                <a:solidFill>
                  <a:srgbClr val="C00000"/>
                </a:solidFill>
              </a:rPr>
              <a:t>Stagiaire:</a:t>
            </a:r>
            <a:r>
              <a:rPr lang="nl-BE" dirty="0"/>
              <a:t> El Moussaoui Nabil</a:t>
            </a:r>
          </a:p>
        </p:txBody>
      </p:sp>
      <p:pic>
        <p:nvPicPr>
          <p:cNvPr id="4" name="Picture 4" descr="Huisstijl | AP Hogeschool">
            <a:extLst>
              <a:ext uri="{FF2B5EF4-FFF2-40B4-BE49-F238E27FC236}">
                <a16:creationId xmlns:a16="http://schemas.microsoft.com/office/drawing/2014/main" id="{F8998F4D-D0F9-B646-8672-64B4BCA1EB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9533"/>
            <a:ext cx="1582366" cy="931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Afbeelding 5" descr="Afbeelding met Lettertype, logo, Graphics, tekst&#10;&#10;Automatisch gegenereerde beschrijving">
            <a:extLst>
              <a:ext uri="{FF2B5EF4-FFF2-40B4-BE49-F238E27FC236}">
                <a16:creationId xmlns:a16="http://schemas.microsoft.com/office/drawing/2014/main" id="{74E68245-1B59-7F2C-4199-9BB74D0825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8078" y="29533"/>
            <a:ext cx="3693922" cy="596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6886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594B90-4988-CA38-1858-313E802067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>
                <a:solidFill>
                  <a:srgbClr val="C00000"/>
                </a:solidFill>
              </a:rPr>
              <a:t>Technologie</a:t>
            </a:r>
            <a:endParaRPr lang="nl-BE" dirty="0"/>
          </a:p>
        </p:txBody>
      </p:sp>
      <p:pic>
        <p:nvPicPr>
          <p:cNvPr id="10" name="Afbeelding 9" descr="Afbeelding met kunst, tekening, Graphics, schets&#10;&#10;Automatisch gegenereerde beschrijving">
            <a:extLst>
              <a:ext uri="{FF2B5EF4-FFF2-40B4-BE49-F238E27FC236}">
                <a16:creationId xmlns:a16="http://schemas.microsoft.com/office/drawing/2014/main" id="{8305897F-548D-4A6C-4DA1-BBC0D43817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7664" y="829254"/>
            <a:ext cx="1696136" cy="1381683"/>
          </a:xfrm>
          <a:prstGeom prst="rect">
            <a:avLst/>
          </a:prstGeom>
        </p:spPr>
      </p:pic>
      <p:pic>
        <p:nvPicPr>
          <p:cNvPr id="14" name="Tijdelijke aanduiding voor inhoud 13" descr="Afbeelding met tekst, schermopname, Lettertype, Graphics&#10;&#10;Automatisch gegenereerde beschrijving">
            <a:extLst>
              <a:ext uri="{FF2B5EF4-FFF2-40B4-BE49-F238E27FC236}">
                <a16:creationId xmlns:a16="http://schemas.microsoft.com/office/drawing/2014/main" id="{5DAF8912-DC71-F6AC-F6BE-36A5165FDF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725" y="2210937"/>
            <a:ext cx="10860075" cy="3470627"/>
          </a:xfrm>
        </p:spPr>
      </p:pic>
    </p:spTree>
    <p:extLst>
      <p:ext uri="{BB962C8B-B14F-4D97-AF65-F5344CB8AC3E}">
        <p14:creationId xmlns:p14="http://schemas.microsoft.com/office/powerpoint/2010/main" val="41407995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21 Ways to Quickly Fund Your Business Growth | Entrepreneur">
            <a:extLst>
              <a:ext uri="{FF2B5EF4-FFF2-40B4-BE49-F238E27FC236}">
                <a16:creationId xmlns:a16="http://schemas.microsoft.com/office/drawing/2014/main" id="{0122C00F-AA30-721D-C710-8A0038D5F3C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61"/>
          <a:stretch/>
        </p:blipFill>
        <p:spPr bwMode="auto">
          <a:xfrm>
            <a:off x="6513788" y="2377612"/>
            <a:ext cx="4326966" cy="2403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B5BFDCC0-CD4D-B11C-486F-07C3F3688747}"/>
              </a:ext>
            </a:extLst>
          </p:cNvPr>
          <p:cNvSpPr txBox="1">
            <a:spLocks/>
          </p:cNvSpPr>
          <p:nvPr/>
        </p:nvSpPr>
        <p:spPr>
          <a:xfrm>
            <a:off x="6513788" y="365125"/>
            <a:ext cx="484001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BE" dirty="0">
                <a:solidFill>
                  <a:srgbClr val="C00000"/>
                </a:solidFill>
              </a:rPr>
              <a:t>Groei</a:t>
            </a:r>
            <a:endParaRPr lang="nl-BE" dirty="0"/>
          </a:p>
        </p:txBody>
      </p:sp>
      <p:pic>
        <p:nvPicPr>
          <p:cNvPr id="9" name="Afbeelding 8" descr="Afbeelding met schermopname, kunst&#10;&#10;Automatisch gegenereerde beschrijving">
            <a:extLst>
              <a:ext uri="{FF2B5EF4-FFF2-40B4-BE49-F238E27FC236}">
                <a16:creationId xmlns:a16="http://schemas.microsoft.com/office/drawing/2014/main" id="{A4DC5664-3804-B2CD-3468-82D126F69C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1162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3350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594B90-4988-CA38-1858-313E802067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>
                <a:solidFill>
                  <a:srgbClr val="C00000"/>
                </a:solidFill>
              </a:rPr>
              <a:t>Einde</a:t>
            </a:r>
            <a:endParaRPr lang="nl-BE" dirty="0"/>
          </a:p>
        </p:txBody>
      </p:sp>
      <p:pic>
        <p:nvPicPr>
          <p:cNvPr id="2050" name="Picture 2" descr="Why Walking Through Doorways Makes Us Forget | HowStuffWorks">
            <a:extLst>
              <a:ext uri="{FF2B5EF4-FFF2-40B4-BE49-F238E27FC236}">
                <a16:creationId xmlns:a16="http://schemas.microsoft.com/office/drawing/2014/main" id="{BFE0EFFF-9674-A716-9926-C01C27801B6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8144" y="1825625"/>
            <a:ext cx="7735712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Doorway effect &quot; ou quand on oublie ce qu'on comptait faire en entrant dans  une pièce">
            <a:extLst>
              <a:ext uri="{FF2B5EF4-FFF2-40B4-BE49-F238E27FC236}">
                <a16:creationId xmlns:a16="http://schemas.microsoft.com/office/drawing/2014/main" id="{721E3B41-94A9-799B-DDFD-34B7BE48C3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375" y="1795463"/>
            <a:ext cx="10001250" cy="438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4256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594B90-4988-CA38-1858-313E802067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>
                <a:solidFill>
                  <a:srgbClr val="C00000"/>
                </a:solidFill>
              </a:rPr>
              <a:t>Inleiding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E3CF3EDD-7F47-56AE-8FF0-9EE860786C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52102"/>
            <a:ext cx="2754332" cy="2692066"/>
          </a:xfrm>
          <a:prstGeom prst="rect">
            <a:avLst/>
          </a:prstGeom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9D808819-4D86-728B-A6EF-CD3C95A206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2965" y="1952102"/>
            <a:ext cx="2686070" cy="2692066"/>
          </a:xfrm>
          <a:prstGeom prst="rect">
            <a:avLst/>
          </a:prstGeom>
        </p:spPr>
      </p:pic>
      <p:pic>
        <p:nvPicPr>
          <p:cNvPr id="27" name="Afbeelding 26">
            <a:extLst>
              <a:ext uri="{FF2B5EF4-FFF2-40B4-BE49-F238E27FC236}">
                <a16:creationId xmlns:a16="http://schemas.microsoft.com/office/drawing/2014/main" id="{88AA84ED-BF73-6379-D64E-FE2D80EC12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99468" y="1958097"/>
            <a:ext cx="2686071" cy="2686071"/>
          </a:xfrm>
          <a:prstGeom prst="rect">
            <a:avLst/>
          </a:prstGeom>
        </p:spPr>
      </p:pic>
      <p:sp>
        <p:nvSpPr>
          <p:cNvPr id="3" name="Tijdelijke aanduiding voor inhoud 8">
            <a:extLst>
              <a:ext uri="{FF2B5EF4-FFF2-40B4-BE49-F238E27FC236}">
                <a16:creationId xmlns:a16="http://schemas.microsoft.com/office/drawing/2014/main" id="{85ACB55E-85F0-400D-3022-EA9688F2ECE9}"/>
              </a:ext>
            </a:extLst>
          </p:cNvPr>
          <p:cNvSpPr txBox="1">
            <a:spLocks/>
          </p:cNvSpPr>
          <p:nvPr/>
        </p:nvSpPr>
        <p:spPr>
          <a:xfrm>
            <a:off x="1347087" y="5053241"/>
            <a:ext cx="1736557" cy="6978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l-BE" dirty="0"/>
              <a:t>Ventigrate</a:t>
            </a:r>
          </a:p>
        </p:txBody>
      </p:sp>
      <p:sp>
        <p:nvSpPr>
          <p:cNvPr id="5" name="Tijdelijke aanduiding voor inhoud 8">
            <a:extLst>
              <a:ext uri="{FF2B5EF4-FFF2-40B4-BE49-F238E27FC236}">
                <a16:creationId xmlns:a16="http://schemas.microsoft.com/office/drawing/2014/main" id="{419E53B1-59C0-8074-58F7-F90BD8D4C6F4}"/>
              </a:ext>
            </a:extLst>
          </p:cNvPr>
          <p:cNvSpPr txBox="1">
            <a:spLocks/>
          </p:cNvSpPr>
          <p:nvPr/>
        </p:nvSpPr>
        <p:spPr>
          <a:xfrm>
            <a:off x="5492191" y="5053241"/>
            <a:ext cx="1207618" cy="6978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l-BE" dirty="0"/>
              <a:t>Project</a:t>
            </a:r>
          </a:p>
        </p:txBody>
      </p:sp>
      <p:sp>
        <p:nvSpPr>
          <p:cNvPr id="6" name="Tijdelijke aanduiding voor inhoud 8">
            <a:extLst>
              <a:ext uri="{FF2B5EF4-FFF2-40B4-BE49-F238E27FC236}">
                <a16:creationId xmlns:a16="http://schemas.microsoft.com/office/drawing/2014/main" id="{C5EF510F-C638-2FE1-BE0F-B0360BA35F4C}"/>
              </a:ext>
            </a:extLst>
          </p:cNvPr>
          <p:cNvSpPr txBox="1">
            <a:spLocks/>
          </p:cNvSpPr>
          <p:nvPr/>
        </p:nvSpPr>
        <p:spPr>
          <a:xfrm>
            <a:off x="9456318" y="5053241"/>
            <a:ext cx="972369" cy="6978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l-BE" dirty="0"/>
              <a:t>Groei</a:t>
            </a:r>
          </a:p>
        </p:txBody>
      </p:sp>
    </p:spTree>
    <p:extLst>
      <p:ext uri="{BB962C8B-B14F-4D97-AF65-F5344CB8AC3E}">
        <p14:creationId xmlns:p14="http://schemas.microsoft.com/office/powerpoint/2010/main" val="22549111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594B90-4988-CA38-1858-313E802067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>
                <a:solidFill>
                  <a:srgbClr val="C00000"/>
                </a:solidFill>
              </a:rPr>
              <a:t>Ventigrate</a:t>
            </a:r>
            <a:endParaRPr lang="nl-BE" dirty="0"/>
          </a:p>
        </p:txBody>
      </p:sp>
      <p:sp>
        <p:nvSpPr>
          <p:cNvPr id="5" name="Tijdelijke aanduiding voor inhoud 8">
            <a:extLst>
              <a:ext uri="{FF2B5EF4-FFF2-40B4-BE49-F238E27FC236}">
                <a16:creationId xmlns:a16="http://schemas.microsoft.com/office/drawing/2014/main" id="{29EEEC52-BB68-FC81-4EA5-66C8F2BDD027}"/>
              </a:ext>
            </a:extLst>
          </p:cNvPr>
          <p:cNvSpPr txBox="1">
            <a:spLocks/>
          </p:cNvSpPr>
          <p:nvPr/>
        </p:nvSpPr>
        <p:spPr>
          <a:xfrm>
            <a:off x="788570" y="5053218"/>
            <a:ext cx="2791326" cy="18047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nl-BE" dirty="0"/>
              <a:t>Wie is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nl-BE" dirty="0"/>
              <a:t>Ventigrate?</a:t>
            </a:r>
          </a:p>
        </p:txBody>
      </p:sp>
      <p:sp>
        <p:nvSpPr>
          <p:cNvPr id="6" name="Tijdelijke aanduiding voor inhoud 8">
            <a:extLst>
              <a:ext uri="{FF2B5EF4-FFF2-40B4-BE49-F238E27FC236}">
                <a16:creationId xmlns:a16="http://schemas.microsoft.com/office/drawing/2014/main" id="{675B2BB9-A779-EA2D-253F-BCBEA19C43E2}"/>
              </a:ext>
            </a:extLst>
          </p:cNvPr>
          <p:cNvSpPr txBox="1">
            <a:spLocks/>
          </p:cNvSpPr>
          <p:nvPr/>
        </p:nvSpPr>
        <p:spPr>
          <a:xfrm>
            <a:off x="4515852" y="5053218"/>
            <a:ext cx="3160296" cy="18047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nl-BE" dirty="0"/>
              <a:t>Waarom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nl-BE" dirty="0"/>
              <a:t>Ventigrate?</a:t>
            </a:r>
          </a:p>
        </p:txBody>
      </p:sp>
      <p:sp>
        <p:nvSpPr>
          <p:cNvPr id="7" name="Tijdelijke aanduiding voor inhoud 8">
            <a:extLst>
              <a:ext uri="{FF2B5EF4-FFF2-40B4-BE49-F238E27FC236}">
                <a16:creationId xmlns:a16="http://schemas.microsoft.com/office/drawing/2014/main" id="{3C01BDF8-16D9-0C10-53D6-CE905854C9AE}"/>
              </a:ext>
            </a:extLst>
          </p:cNvPr>
          <p:cNvSpPr txBox="1">
            <a:spLocks/>
          </p:cNvSpPr>
          <p:nvPr/>
        </p:nvSpPr>
        <p:spPr>
          <a:xfrm>
            <a:off x="8238247" y="5053219"/>
            <a:ext cx="3288631" cy="18047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nl-BE" dirty="0"/>
              <a:t>Wat doet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nl-BE" dirty="0"/>
              <a:t>Ventigrate?</a:t>
            </a:r>
          </a:p>
        </p:txBody>
      </p:sp>
      <p:pic>
        <p:nvPicPr>
          <p:cNvPr id="13" name="Afbeelding 12" descr="Afbeelding met Graphics, grafische vormgeving&#10;&#10;Automatisch gegenereerde beschrijving">
            <a:extLst>
              <a:ext uri="{FF2B5EF4-FFF2-40B4-BE49-F238E27FC236}">
                <a16:creationId xmlns:a16="http://schemas.microsoft.com/office/drawing/2014/main" id="{E78B5BBA-604E-1E3E-066C-91CF5A573C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8657" y="2500793"/>
            <a:ext cx="1594686" cy="1594686"/>
          </a:xfrm>
          <a:prstGeom prst="rect">
            <a:avLst/>
          </a:prstGeom>
        </p:spPr>
      </p:pic>
      <p:pic>
        <p:nvPicPr>
          <p:cNvPr id="20" name="Afbeelding 19">
            <a:extLst>
              <a:ext uri="{FF2B5EF4-FFF2-40B4-BE49-F238E27FC236}">
                <a16:creationId xmlns:a16="http://schemas.microsoft.com/office/drawing/2014/main" id="{0BDCC029-F06E-4C93-C28C-C8A55535FD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952103"/>
            <a:ext cx="2692066" cy="2692066"/>
          </a:xfrm>
          <a:prstGeom prst="rect">
            <a:avLst/>
          </a:prstGeom>
        </p:spPr>
      </p:pic>
      <p:pic>
        <p:nvPicPr>
          <p:cNvPr id="22" name="Afbeelding 21">
            <a:extLst>
              <a:ext uri="{FF2B5EF4-FFF2-40B4-BE49-F238E27FC236}">
                <a16:creationId xmlns:a16="http://schemas.microsoft.com/office/drawing/2014/main" id="{6076D5D5-0C77-1652-1A8E-F1C447DF31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1734" y="2126397"/>
            <a:ext cx="2441658" cy="2343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3538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594B90-4988-CA38-1858-313E802067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>
                <a:solidFill>
                  <a:srgbClr val="C00000"/>
                </a:solidFill>
              </a:rPr>
              <a:t>Wie is Ventigrate?</a:t>
            </a:r>
            <a:endParaRPr lang="nl-BE" dirty="0"/>
          </a:p>
        </p:txBody>
      </p:sp>
      <p:pic>
        <p:nvPicPr>
          <p:cNvPr id="6" name="Tijdelijke aanduiding voor inhoud 5">
            <a:extLst>
              <a:ext uri="{FF2B5EF4-FFF2-40B4-BE49-F238E27FC236}">
                <a16:creationId xmlns:a16="http://schemas.microsoft.com/office/drawing/2014/main" id="{4E136CF0-27FD-27F4-067D-6B93612015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0182" y="2189639"/>
            <a:ext cx="11391635" cy="3992797"/>
          </a:xfrm>
        </p:spPr>
      </p:pic>
    </p:spTree>
    <p:extLst>
      <p:ext uri="{BB962C8B-B14F-4D97-AF65-F5344CB8AC3E}">
        <p14:creationId xmlns:p14="http://schemas.microsoft.com/office/powerpoint/2010/main" val="4694683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7C266BA-B44F-3A94-7D8F-EA776D48D3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3788" y="1825625"/>
            <a:ext cx="4840012" cy="4351338"/>
          </a:xfrm>
        </p:spPr>
        <p:txBody>
          <a:bodyPr/>
          <a:lstStyle/>
          <a:p>
            <a:pPr marL="0" indent="0">
              <a:buNone/>
            </a:pPr>
            <a:r>
              <a:rPr lang="nl-BE" dirty="0"/>
              <a:t>LinkedIn</a:t>
            </a:r>
          </a:p>
          <a:p>
            <a:pPr marL="0" indent="0">
              <a:buNone/>
            </a:pPr>
            <a:r>
              <a:rPr lang="nl-BE" dirty="0" err="1"/>
              <a:t>React</a:t>
            </a:r>
            <a:endParaRPr lang="nl-BE" dirty="0"/>
          </a:p>
          <a:p>
            <a:pPr marL="0" indent="0">
              <a:buNone/>
            </a:pPr>
            <a:r>
              <a:rPr lang="nl-BE" dirty="0"/>
              <a:t>.NET</a:t>
            </a:r>
          </a:p>
          <a:p>
            <a:pPr marL="0" indent="0">
              <a:buNone/>
            </a:pPr>
            <a:r>
              <a:rPr lang="nl-BE" dirty="0"/>
              <a:t>Missie</a:t>
            </a:r>
          </a:p>
        </p:txBody>
      </p:sp>
      <p:pic>
        <p:nvPicPr>
          <p:cNvPr id="8" name="Afbeelding 7" descr="Afbeelding met klok, Graphics, grafische vormgeving, ontwerp&#10;&#10;Automatisch gegenereerde beschrijving">
            <a:extLst>
              <a:ext uri="{FF2B5EF4-FFF2-40B4-BE49-F238E27FC236}">
                <a16:creationId xmlns:a16="http://schemas.microsoft.com/office/drawing/2014/main" id="{91890E33-3B8A-644C-BC25-7C31096582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114288" cy="6858000"/>
          </a:xfrm>
          <a:prstGeom prst="rect">
            <a:avLst/>
          </a:prstGeom>
        </p:spPr>
      </p:pic>
      <p:sp>
        <p:nvSpPr>
          <p:cNvPr id="9" name="Titel 1">
            <a:extLst>
              <a:ext uri="{FF2B5EF4-FFF2-40B4-BE49-F238E27FC236}">
                <a16:creationId xmlns:a16="http://schemas.microsoft.com/office/drawing/2014/main" id="{99AD17F4-77A5-BB1F-D2C8-F450CDD8D9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3788" y="365125"/>
            <a:ext cx="4840012" cy="1325563"/>
          </a:xfrm>
        </p:spPr>
        <p:txBody>
          <a:bodyPr/>
          <a:lstStyle/>
          <a:p>
            <a:r>
              <a:rPr lang="nl-BE" dirty="0">
                <a:solidFill>
                  <a:srgbClr val="C00000"/>
                </a:solidFill>
              </a:rPr>
              <a:t>Waarom Ventigrate?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0981663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594B90-4988-CA38-1858-313E802067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>
                <a:solidFill>
                  <a:srgbClr val="C00000"/>
                </a:solidFill>
              </a:rPr>
              <a:t>Wat doet Ventigrate?</a:t>
            </a:r>
            <a:endParaRPr lang="nl-BE" dirty="0"/>
          </a:p>
        </p:txBody>
      </p:sp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2365EBD0-11D8-5943-691C-75C6B3E21F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9829130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DDBE1A90-F8F4-BD20-E12E-8B66AC0101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962474" y="1690688"/>
            <a:ext cx="3942639" cy="4517607"/>
          </a:xfrm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86E1A713-6B39-5DA0-B150-551627FB8C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6114288" cy="6858000"/>
          </a:xfrm>
          <a:prstGeom prst="rect">
            <a:avLst/>
          </a:prstGeom>
        </p:spPr>
      </p:pic>
      <p:sp>
        <p:nvSpPr>
          <p:cNvPr id="11" name="Titel 1">
            <a:extLst>
              <a:ext uri="{FF2B5EF4-FFF2-40B4-BE49-F238E27FC236}">
                <a16:creationId xmlns:a16="http://schemas.microsoft.com/office/drawing/2014/main" id="{F142130A-8B68-4361-D7FD-74B75BB577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3788" y="365125"/>
            <a:ext cx="4840012" cy="1325563"/>
          </a:xfrm>
        </p:spPr>
        <p:txBody>
          <a:bodyPr/>
          <a:lstStyle/>
          <a:p>
            <a:r>
              <a:rPr lang="nl-BE" dirty="0">
                <a:solidFill>
                  <a:srgbClr val="C00000"/>
                </a:solidFill>
              </a:rPr>
              <a:t>Wie is Ventigrate?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1133602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2400BCC5-79E1-8C09-2FD7-BF7B04C1C0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3788" y="1825625"/>
            <a:ext cx="4840012" cy="4351338"/>
          </a:xfrm>
        </p:spPr>
        <p:txBody>
          <a:bodyPr/>
          <a:lstStyle/>
          <a:p>
            <a:endParaRPr lang="nl-BE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F102B036-68F9-25FE-C6C5-91795F39BA26}"/>
              </a:ext>
            </a:extLst>
          </p:cNvPr>
          <p:cNvSpPr txBox="1">
            <a:spLocks/>
          </p:cNvSpPr>
          <p:nvPr/>
        </p:nvSpPr>
        <p:spPr>
          <a:xfrm>
            <a:off x="6513788" y="365125"/>
            <a:ext cx="484001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BE" dirty="0">
                <a:solidFill>
                  <a:srgbClr val="C00000"/>
                </a:solidFill>
              </a:rPr>
              <a:t>Doel</a:t>
            </a:r>
            <a:endParaRPr lang="nl-BE" dirty="0"/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F1C37C49-5A7D-4830-DDB7-95D325265F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1142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3749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594B90-4988-CA38-1858-313E802067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>
                <a:solidFill>
                  <a:srgbClr val="C00000"/>
                </a:solidFill>
              </a:rPr>
              <a:t>Code</a:t>
            </a:r>
            <a:endParaRPr lang="nl-BE" dirty="0"/>
          </a:p>
        </p:txBody>
      </p:sp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0A522E37-46FE-85AB-37DD-A7F38F2BD9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417696"/>
            <a:ext cx="10515599" cy="5167196"/>
          </a:xfrm>
        </p:spPr>
      </p:pic>
    </p:spTree>
    <p:extLst>
      <p:ext uri="{BB962C8B-B14F-4D97-AF65-F5344CB8AC3E}">
        <p14:creationId xmlns:p14="http://schemas.microsoft.com/office/powerpoint/2010/main" val="1507657501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33515F8388F484EA59BF1B1B99555B9" ma:contentTypeVersion="13" ma:contentTypeDescription="Een nieuw document maken." ma:contentTypeScope="" ma:versionID="b8cb8fe3bb2fd3b1fd5d28eec66be724">
  <xsd:schema xmlns:xsd="http://www.w3.org/2001/XMLSchema" xmlns:xs="http://www.w3.org/2001/XMLSchema" xmlns:p="http://schemas.microsoft.com/office/2006/metadata/properties" xmlns:ns3="b10e3d7d-0b62-45ce-9532-0d212e3bfc96" xmlns:ns4="79bfc0ee-5810-45e1-927d-7aad8d2b7ed2" targetNamespace="http://schemas.microsoft.com/office/2006/metadata/properties" ma:root="true" ma:fieldsID="a46a77f6971997c2556b8e611f4d9101" ns3:_="" ns4:_="">
    <xsd:import namespace="b10e3d7d-0b62-45ce-9532-0d212e3bfc96"/>
    <xsd:import namespace="79bfc0ee-5810-45e1-927d-7aad8d2b7ed2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MediaServiceAutoTags" minOccurs="0"/>
                <xsd:element ref="ns4:MediaServiceOCR" minOccurs="0"/>
                <xsd:element ref="ns4:MediaServiceGenerationTime" minOccurs="0"/>
                <xsd:element ref="ns4:MediaServiceEventHashCode" minOccurs="0"/>
                <xsd:element ref="ns4:MediaLengthInSeconds" minOccurs="0"/>
                <xsd:element ref="ns4:_activity" minOccurs="0"/>
                <xsd:element ref="ns4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10e3d7d-0b62-45ce-9532-0d212e3bfc96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Hint-hash delen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9bfc0ee-5810-45e1-927d-7aad8d2b7ed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  <xsd:element name="_activity" ma:index="19" nillable="true" ma:displayName="_activity" ma:hidden="true" ma:internalName="_activity">
      <xsd:simpleType>
        <xsd:restriction base="dms:Note"/>
      </xsd:simpleType>
    </xsd:element>
    <xsd:element name="MediaServiceObjectDetectorVersions" ma:index="2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79bfc0ee-5810-45e1-927d-7aad8d2b7ed2" xsi:nil="true"/>
  </documentManagement>
</p:properties>
</file>

<file path=customXml/itemProps1.xml><?xml version="1.0" encoding="utf-8"?>
<ds:datastoreItem xmlns:ds="http://schemas.openxmlformats.org/officeDocument/2006/customXml" ds:itemID="{1482E3F5-C298-4101-9F5E-B9B795C7D6C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10e3d7d-0b62-45ce-9532-0d212e3bfc96"/>
    <ds:schemaRef ds:uri="79bfc0ee-5810-45e1-927d-7aad8d2b7ed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2401D1C-CA0F-42FF-8834-44CBBE90427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734F93F-B2D4-4D25-BA95-84E4A1EC4369}">
  <ds:schemaRefs>
    <ds:schemaRef ds:uri="http://purl.org/dc/terms/"/>
    <ds:schemaRef ds:uri="http://schemas.microsoft.com/office/infopath/2007/PartnerControls"/>
    <ds:schemaRef ds:uri="http://www.w3.org/XML/1998/namespace"/>
    <ds:schemaRef ds:uri="http://purl.org/dc/dcmitype/"/>
    <ds:schemaRef ds:uri="79bfc0ee-5810-45e1-927d-7aad8d2b7ed2"/>
    <ds:schemaRef ds:uri="http://schemas.microsoft.com/office/2006/metadata/properties"/>
    <ds:schemaRef ds:uri="http://schemas.microsoft.com/office/2006/documentManagement/types"/>
    <ds:schemaRef ds:uri="http://purl.org/dc/elements/1.1/"/>
    <ds:schemaRef ds:uri="b10e3d7d-0b62-45ce-9532-0d212e3bfc96"/>
    <ds:schemaRef ds:uri="http://schemas.openxmlformats.org/package/2006/metadata/core-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237</TotalTime>
  <Words>65</Words>
  <Application>Microsoft Office PowerPoint</Application>
  <PresentationFormat>Breedbeeld</PresentationFormat>
  <Paragraphs>31</Paragraphs>
  <Slides>12</Slides>
  <Notes>3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Kantoorthema</vt:lpstr>
      <vt:lpstr>Planningstool voor Ziekenhuisdienst</vt:lpstr>
      <vt:lpstr>Inleiding</vt:lpstr>
      <vt:lpstr>Ventigrate</vt:lpstr>
      <vt:lpstr>Wie is Ventigrate?</vt:lpstr>
      <vt:lpstr>Waarom Ventigrate?</vt:lpstr>
      <vt:lpstr>Wat doet Ventigrate?</vt:lpstr>
      <vt:lpstr>Wie is Ventigrate?</vt:lpstr>
      <vt:lpstr>PowerPoint-presentatie</vt:lpstr>
      <vt:lpstr>Code</vt:lpstr>
      <vt:lpstr>Technologie</vt:lpstr>
      <vt:lpstr>PowerPoint-presentatie</vt:lpstr>
      <vt:lpstr>Einde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El Moussaoui Nabil [student]</dc:creator>
  <cp:lastModifiedBy>El Moussaoui Nabil [student]</cp:lastModifiedBy>
  <cp:revision>38</cp:revision>
  <dcterms:created xsi:type="dcterms:W3CDTF">2023-11-09T12:16:59Z</dcterms:created>
  <dcterms:modified xsi:type="dcterms:W3CDTF">2023-11-13T15:34:47Z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0x010100533515F8388F484EA59BF1B1B99555B9</vt:lpwstr>
  </property>
</Properties>
</file>